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7" r:id="rId4"/>
    <p:sldId id="265" r:id="rId5"/>
    <p:sldId id="269" r:id="rId6"/>
    <p:sldId id="271" r:id="rId7"/>
    <p:sldId id="272" r:id="rId8"/>
    <p:sldId id="273" r:id="rId9"/>
    <p:sldId id="274" r:id="rId10"/>
    <p:sldId id="266" r:id="rId11"/>
    <p:sldId id="270" r:id="rId12"/>
    <p:sldId id="257" r:id="rId13"/>
    <p:sldId id="258" r:id="rId14"/>
    <p:sldId id="259" r:id="rId15"/>
    <p:sldId id="260" r:id="rId16"/>
    <p:sldId id="261" r:id="rId17"/>
    <p:sldId id="262" r:id="rId18"/>
    <p:sldId id="263" r:id="rId19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42" y="-228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E6371-5EA7-4454-8891-A79BC7B676EB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2526D-4E79-4CCA-9D7E-3F3BD9611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E6371-5EA7-4454-8891-A79BC7B676EB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2526D-4E79-4CCA-9D7E-3F3BD9611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E6371-5EA7-4454-8891-A79BC7B676EB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2526D-4E79-4CCA-9D7E-3F3BD9611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E6371-5EA7-4454-8891-A79BC7B676EB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2526D-4E79-4CCA-9D7E-3F3BD9611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E6371-5EA7-4454-8891-A79BC7B676EB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2526D-4E79-4CCA-9D7E-3F3BD9611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E6371-5EA7-4454-8891-A79BC7B676EB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2526D-4E79-4CCA-9D7E-3F3BD9611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E6371-5EA7-4454-8891-A79BC7B676EB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2526D-4E79-4CCA-9D7E-3F3BD9611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E6371-5EA7-4454-8891-A79BC7B676EB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2526D-4E79-4CCA-9D7E-3F3BD9611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E6371-5EA7-4454-8891-A79BC7B676EB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2526D-4E79-4CCA-9D7E-3F3BD9611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E6371-5EA7-4454-8891-A79BC7B676EB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2526D-4E79-4CCA-9D7E-3F3BD9611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E6371-5EA7-4454-8891-A79BC7B676EB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2526D-4E79-4CCA-9D7E-3F3BD9611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E6371-5EA7-4454-8891-A79BC7B676EB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2526D-4E79-4CCA-9D7E-3F3BD96119A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219200" y="3009900"/>
            <a:ext cx="7772400" cy="1225021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Strait Kcab" pitchFamily="2" charset="0"/>
              </a:rPr>
              <a:t>Cell Phones</a:t>
            </a:r>
            <a:endParaRPr lang="en-US" dirty="0">
              <a:solidFill>
                <a:schemeClr val="bg1">
                  <a:lumMod val="95000"/>
                </a:schemeClr>
              </a:solidFill>
              <a:latin typeface="Strait Kcab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1371600" y="2857500"/>
            <a:ext cx="7772400" cy="1225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Cell Phones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1600200" y="1028700"/>
            <a:ext cx="7772400" cy="1225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Safety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-838200" y="1866900"/>
            <a:ext cx="7772400" cy="1225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Security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5300"/>
            <a:ext cx="8229600" cy="952500"/>
          </a:xfrm>
        </p:spPr>
        <p:txBody>
          <a:bodyPr>
            <a:noAutofit/>
          </a:bodyPr>
          <a:lstStyle/>
          <a:p>
            <a:r>
              <a:rPr lang="en-US" sz="66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>Key2 Safe Driving</a:t>
            </a:r>
            <a:endParaRPr lang="en-US" sz="6600" spc="600" dirty="0">
              <a:solidFill>
                <a:schemeClr val="bg1">
                  <a:lumMod val="85000"/>
                </a:schemeClr>
              </a:solidFill>
              <a:latin typeface="Tw Cen MT" pitchFamily="34" charset="0"/>
              <a:ea typeface="MS Mincho" pitchFamily="49" charset="-128"/>
              <a:cs typeface="Tunga" pitchFamily="2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333500"/>
            <a:ext cx="50292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81000" y="2534335"/>
            <a:ext cx="7924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</a:rPr>
              <a:t>At any given time, 10% of teenagers who are driving are talking or texting," 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57400" y="5143500"/>
            <a:ext cx="4475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smtClean="0">
                <a:solidFill>
                  <a:schemeClr val="bg1"/>
                </a:solidFill>
              </a:rPr>
              <a:t>www.rfid-world.com/news/212501970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647700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1200" cap="none" spc="60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w Cen MT" pitchFamily="34" charset="0"/>
                <a:ea typeface="MS Mincho" pitchFamily="49" charset="-128"/>
                <a:cs typeface="Tunga" pitchFamily="2"/>
              </a:rPr>
              <a:t>K2SD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5300"/>
            <a:ext cx="8229600" cy="952500"/>
          </a:xfrm>
        </p:spPr>
        <p:txBody>
          <a:bodyPr>
            <a:noAutofit/>
          </a:bodyPr>
          <a:lstStyle/>
          <a:p>
            <a:r>
              <a:rPr lang="en-US" sz="66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>Key2 Safe Driving</a:t>
            </a:r>
            <a:endParaRPr lang="en-US" sz="6600" spc="600" dirty="0">
              <a:solidFill>
                <a:schemeClr val="bg1">
                  <a:lumMod val="85000"/>
                </a:schemeClr>
              </a:solidFill>
              <a:latin typeface="Tw Cen MT" pitchFamily="34" charset="0"/>
              <a:ea typeface="MS Mincho" pitchFamily="49" charset="-128"/>
              <a:cs typeface="Tunga" pitchFamily="2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333500"/>
            <a:ext cx="50292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81000" y="2534335"/>
            <a:ext cx="7924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</a:rPr>
              <a:t>At any given time, 10% of teenagers who are driving are talking or texting," 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57400" y="5143500"/>
            <a:ext cx="4475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smtClean="0">
                <a:solidFill>
                  <a:schemeClr val="bg1"/>
                </a:solidFill>
              </a:rPr>
              <a:t>www.rfid-world.com/news/212501970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647700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1200" cap="none" spc="60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w Cen MT" pitchFamily="34" charset="0"/>
                <a:ea typeface="MS Mincho" pitchFamily="49" charset="-128"/>
                <a:cs typeface="Tunga" pitchFamily="2"/>
              </a:rPr>
              <a:t>K2SD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333500"/>
            <a:ext cx="50292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333500"/>
            <a:ext cx="50292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333500"/>
            <a:ext cx="50292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333500"/>
            <a:ext cx="50292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333500"/>
            <a:ext cx="50292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333500"/>
            <a:ext cx="50292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3733800" y="0"/>
            <a:ext cx="8915400" cy="668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09700"/>
            <a:ext cx="8229600" cy="952500"/>
          </a:xfrm>
        </p:spPr>
        <p:txBody>
          <a:bodyPr>
            <a:noAutofit/>
          </a:bodyPr>
          <a:lstStyle/>
          <a:p>
            <a: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>Personal</a:t>
            </a:r>
            <a:b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</a:br>
            <a: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/>
            </a:r>
            <a:b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</a:br>
            <a: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> Communication</a:t>
            </a:r>
            <a:b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</a:br>
            <a: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/>
            </a:r>
            <a:b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</a:br>
            <a: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>Devices</a:t>
            </a:r>
            <a:b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</a:br>
            <a: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/>
            </a:r>
            <a:b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</a:br>
            <a: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>AKA</a:t>
            </a:r>
            <a:r>
              <a:rPr lang="en-US" sz="6000" spc="600" dirty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/>
            </a:r>
            <a:br>
              <a:rPr lang="en-US" sz="6000" spc="600" dirty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</a:br>
            <a: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>Cell Phones</a:t>
            </a:r>
            <a:b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</a:br>
            <a: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>Get SMART!</a:t>
            </a:r>
            <a:endParaRPr lang="en-US" sz="6000" spc="600" dirty="0">
              <a:solidFill>
                <a:schemeClr val="bg1">
                  <a:lumMod val="85000"/>
                </a:schemeClr>
              </a:solidFill>
              <a:latin typeface="Tw Cen MT" pitchFamily="34" charset="0"/>
              <a:ea typeface="MS Mincho" pitchFamily="49" charset="-128"/>
              <a:cs typeface="Tunga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09700"/>
            <a:ext cx="8229600" cy="952500"/>
          </a:xfrm>
        </p:spPr>
        <p:txBody>
          <a:bodyPr>
            <a:noAutofit/>
          </a:bodyPr>
          <a:lstStyle/>
          <a:p>
            <a: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/>
            </a:r>
            <a:b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</a:br>
            <a: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/>
            </a:r>
            <a:b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</a:br>
            <a: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> </a:t>
            </a:r>
            <a:r>
              <a:rPr lang="en-US" sz="6000" dirty="0" smtClean="0">
                <a:solidFill>
                  <a:schemeClr val="bg1"/>
                </a:solidFill>
              </a:rPr>
              <a:t>"You'll get a phone when it becomes inconvenient TO ME for you to not have one"….</a:t>
            </a:r>
            <a:br>
              <a:rPr lang="en-US" sz="6000" dirty="0" smtClean="0">
                <a:solidFill>
                  <a:schemeClr val="bg1"/>
                </a:solidFill>
              </a:rPr>
            </a:br>
            <a:endParaRPr lang="en-US" sz="6000" spc="600" dirty="0">
              <a:solidFill>
                <a:schemeClr val="bg1">
                  <a:lumMod val="85000"/>
                </a:schemeClr>
              </a:solidFill>
              <a:latin typeface="Tw Cen MT" pitchFamily="34" charset="0"/>
              <a:ea typeface="MS Mincho" pitchFamily="49" charset="-128"/>
              <a:cs typeface="Tunga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752850" y="2533650"/>
            <a:ext cx="8229600" cy="952500"/>
          </a:xfrm>
        </p:spPr>
        <p:txBody>
          <a:bodyPr>
            <a:noAutofit/>
          </a:bodyPr>
          <a:lstStyle/>
          <a:p>
            <a:r>
              <a:rPr lang="en-US" sz="66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>Step One</a:t>
            </a:r>
            <a:br>
              <a:rPr lang="en-US" sz="66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</a:br>
            <a:r>
              <a:rPr lang="en-US" sz="66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>Contract</a:t>
            </a:r>
            <a:endParaRPr lang="en-US" sz="6600" spc="600" dirty="0">
              <a:solidFill>
                <a:schemeClr val="bg1">
                  <a:lumMod val="85000"/>
                </a:schemeClr>
              </a:solidFill>
              <a:latin typeface="Tw Cen MT" pitchFamily="34" charset="0"/>
              <a:ea typeface="MS Mincho" pitchFamily="49" charset="-128"/>
              <a:cs typeface="Tunga" pitchFamily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23900"/>
            <a:ext cx="8229600" cy="377163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 sit down chat.</a:t>
            </a:r>
          </a:p>
          <a:p>
            <a:pPr lvl="1"/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Cell phones stay in kitchen, office  etc..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No calls after 8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Limit Texts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Limit  calls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Reward for good actions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Homework must be done</a:t>
            </a:r>
          </a:p>
          <a:p>
            <a:pPr lvl="1"/>
            <a:endParaRPr lang="en-US" dirty="0" smtClean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09700"/>
            <a:ext cx="8229600" cy="952500"/>
          </a:xfrm>
        </p:spPr>
        <p:txBody>
          <a:bodyPr>
            <a:noAutofit/>
          </a:bodyPr>
          <a:lstStyle/>
          <a:p>
            <a: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/>
            </a:r>
            <a:b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</a:br>
            <a: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/>
            </a:r>
            <a:b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</a:br>
            <a: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> </a:t>
            </a:r>
            <a:r>
              <a:rPr lang="en-US" sz="6000" dirty="0" smtClean="0">
                <a:solidFill>
                  <a:schemeClr val="bg1"/>
                </a:solidFill>
              </a:rPr>
              <a:t>“This phone is a convenience for you until it becomes an inconvenience for me.”</a:t>
            </a:r>
            <a:br>
              <a:rPr lang="en-US" sz="6000" dirty="0" smtClean="0">
                <a:solidFill>
                  <a:schemeClr val="bg1"/>
                </a:solidFill>
              </a:rPr>
            </a:br>
            <a:r>
              <a:rPr lang="en-US" sz="6000" dirty="0">
                <a:solidFill>
                  <a:schemeClr val="bg1"/>
                </a:solidFill>
              </a:rPr>
              <a:t>	</a:t>
            </a:r>
            <a:r>
              <a:rPr lang="en-US" sz="6000" dirty="0" smtClean="0">
                <a:solidFill>
                  <a:schemeClr val="bg1"/>
                </a:solidFill>
              </a:rPr>
              <a:t>                        </a:t>
            </a:r>
            <a:r>
              <a:rPr lang="en-US" sz="2000" dirty="0" smtClean="0">
                <a:solidFill>
                  <a:schemeClr val="bg1"/>
                </a:solidFill>
              </a:rPr>
              <a:t>J Quigley</a:t>
            </a:r>
            <a:r>
              <a:rPr lang="en-US" sz="6000" dirty="0" smtClean="0">
                <a:solidFill>
                  <a:schemeClr val="bg1"/>
                </a:solidFill>
              </a:rPr>
              <a:t/>
            </a:r>
            <a:br>
              <a:rPr lang="en-US" sz="6000" dirty="0" smtClean="0">
                <a:solidFill>
                  <a:schemeClr val="bg1"/>
                </a:solidFill>
              </a:rPr>
            </a:br>
            <a:endParaRPr lang="en-US" sz="6000" spc="600" dirty="0">
              <a:solidFill>
                <a:schemeClr val="bg1">
                  <a:lumMod val="85000"/>
                </a:schemeClr>
              </a:solidFill>
              <a:latin typeface="Tw Cen MT" pitchFamily="34" charset="0"/>
              <a:ea typeface="MS Mincho" pitchFamily="49" charset="-128"/>
              <a:cs typeface="Tunga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752850" y="2533650"/>
            <a:ext cx="8229600" cy="952500"/>
          </a:xfrm>
        </p:spPr>
        <p:txBody>
          <a:bodyPr>
            <a:noAutofit/>
          </a:bodyPr>
          <a:lstStyle/>
          <a:p>
            <a:r>
              <a:rPr lang="en-US" sz="66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>Step Two</a:t>
            </a:r>
            <a:br>
              <a:rPr lang="en-US" sz="66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</a:br>
            <a: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>Consequences</a:t>
            </a:r>
            <a:endParaRPr lang="en-US" sz="6600" spc="600" dirty="0">
              <a:solidFill>
                <a:schemeClr val="bg1">
                  <a:lumMod val="85000"/>
                </a:schemeClr>
              </a:solidFill>
              <a:latin typeface="Tw Cen MT" pitchFamily="34" charset="0"/>
              <a:ea typeface="MS Mincho" pitchFamily="49" charset="-128"/>
              <a:cs typeface="Tunga" pitchFamily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23900"/>
            <a:ext cx="8229600" cy="377163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When the contract is violated</a:t>
            </a:r>
          </a:p>
          <a:p>
            <a:pPr lvl="1"/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Phone kept with parent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Child pays difference in bill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Phone taken for a preset period of time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Child pitches in around the house to make</a:t>
            </a:r>
          </a:p>
          <a:p>
            <a:pPr lvl="1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for extra time used.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Phone taken until…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Grades go up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Chores are done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Etc…</a:t>
            </a:r>
          </a:p>
          <a:p>
            <a:pPr lvl="1"/>
            <a:endParaRPr lang="en-US" dirty="0" smtClean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09700"/>
            <a:ext cx="8229600" cy="952500"/>
          </a:xfrm>
        </p:spPr>
        <p:txBody>
          <a:bodyPr>
            <a:noAutofit/>
          </a:bodyPr>
          <a:lstStyle/>
          <a:p>
            <a: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/>
            </a:r>
            <a:b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</a:br>
            <a: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/>
            </a:r>
            <a:b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</a:br>
            <a:r>
              <a:rPr lang="en-US" sz="60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> </a:t>
            </a:r>
            <a:r>
              <a:rPr lang="en-US" sz="6000" dirty="0" smtClean="0">
                <a:solidFill>
                  <a:schemeClr val="bg1"/>
                </a:solidFill>
              </a:rPr>
              <a:t>“Does your Provider like Kids or Money?….</a:t>
            </a:r>
            <a:br>
              <a:rPr lang="en-US" sz="6000" dirty="0" smtClean="0">
                <a:solidFill>
                  <a:schemeClr val="bg1"/>
                </a:solidFill>
              </a:rPr>
            </a:br>
            <a:r>
              <a:rPr lang="en-US" sz="6000" dirty="0">
                <a:solidFill>
                  <a:schemeClr val="bg1"/>
                </a:solidFill>
              </a:rPr>
              <a:t/>
            </a:r>
            <a:br>
              <a:rPr lang="en-US" sz="6000" dirty="0">
                <a:solidFill>
                  <a:schemeClr val="bg1"/>
                </a:solidFill>
              </a:rPr>
            </a:br>
            <a:r>
              <a:rPr lang="en-US" sz="6000" dirty="0" smtClean="0">
                <a:solidFill>
                  <a:schemeClr val="bg1"/>
                </a:solidFill>
              </a:rPr>
              <a:t/>
            </a:r>
            <a:br>
              <a:rPr lang="en-US" sz="6000" dirty="0" smtClean="0">
                <a:solidFill>
                  <a:schemeClr val="bg1"/>
                </a:solidFill>
              </a:rPr>
            </a:br>
            <a:r>
              <a:rPr lang="en-US" sz="6000" dirty="0" smtClean="0">
                <a:solidFill>
                  <a:schemeClr val="bg1"/>
                </a:solidFill>
              </a:rPr>
              <a:t>Find one that likes both!”</a:t>
            </a:r>
            <a:br>
              <a:rPr lang="en-US" sz="6000" dirty="0" smtClean="0">
                <a:solidFill>
                  <a:schemeClr val="bg1"/>
                </a:solidFill>
              </a:rPr>
            </a:br>
            <a:r>
              <a:rPr lang="en-US" sz="6000" dirty="0">
                <a:solidFill>
                  <a:schemeClr val="bg1"/>
                </a:solidFill>
              </a:rPr>
              <a:t>	</a:t>
            </a:r>
            <a:r>
              <a:rPr lang="en-US" sz="6000" dirty="0" smtClean="0">
                <a:solidFill>
                  <a:schemeClr val="bg1"/>
                </a:solidFill>
              </a:rPr>
              <a:t>                          </a:t>
            </a:r>
            <a:r>
              <a:rPr lang="en-US" sz="2800" dirty="0" smtClean="0">
                <a:solidFill>
                  <a:schemeClr val="bg1"/>
                </a:solidFill>
              </a:rPr>
              <a:t>J Quigley</a:t>
            </a:r>
            <a:r>
              <a:rPr lang="en-US" sz="6000" dirty="0" smtClean="0">
                <a:solidFill>
                  <a:schemeClr val="bg1"/>
                </a:solidFill>
              </a:rPr>
              <a:t/>
            </a:r>
            <a:br>
              <a:rPr lang="en-US" sz="6000" dirty="0" smtClean="0">
                <a:solidFill>
                  <a:schemeClr val="bg1"/>
                </a:solidFill>
              </a:rPr>
            </a:br>
            <a:r>
              <a:rPr lang="en-US" sz="6000" dirty="0" smtClean="0">
                <a:solidFill>
                  <a:schemeClr val="bg1"/>
                </a:solidFill>
              </a:rPr>
              <a:t/>
            </a:r>
            <a:br>
              <a:rPr lang="en-US" sz="6000" dirty="0" smtClean="0">
                <a:solidFill>
                  <a:schemeClr val="bg1"/>
                </a:solidFill>
              </a:rPr>
            </a:br>
            <a:endParaRPr lang="en-US" sz="6000" spc="600" dirty="0">
              <a:solidFill>
                <a:schemeClr val="bg1">
                  <a:lumMod val="85000"/>
                </a:schemeClr>
              </a:solidFill>
              <a:latin typeface="Tw Cen MT" pitchFamily="34" charset="0"/>
              <a:ea typeface="MS Mincho" pitchFamily="49" charset="-128"/>
              <a:cs typeface="Tunga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981450" y="2533650"/>
            <a:ext cx="8229600" cy="952500"/>
          </a:xfrm>
        </p:spPr>
        <p:txBody>
          <a:bodyPr>
            <a:noAutofit/>
          </a:bodyPr>
          <a:lstStyle/>
          <a:p>
            <a:r>
              <a:rPr lang="en-US" sz="66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>Providers </a:t>
            </a:r>
            <a:br>
              <a:rPr lang="en-US" sz="66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</a:br>
            <a:r>
              <a:rPr lang="en-US" sz="66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>should have…</a:t>
            </a:r>
            <a:endParaRPr lang="en-US" sz="6600" spc="600" dirty="0">
              <a:solidFill>
                <a:schemeClr val="bg1">
                  <a:lumMod val="85000"/>
                </a:schemeClr>
              </a:solidFill>
              <a:latin typeface="Tw Cen MT" pitchFamily="34" charset="0"/>
              <a:ea typeface="MS Mincho" pitchFamily="49" charset="-128"/>
              <a:cs typeface="Tunga" pitchFamily="2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1000" y="1409700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60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w Cen MT" pitchFamily="34" charset="0"/>
                <a:ea typeface="MS Mincho" pitchFamily="49" charset="-128"/>
                <a:cs typeface="Tunga" pitchFamily="2"/>
              </a:rPr>
              <a:t/>
            </a:r>
            <a:br>
              <a:rPr kumimoji="0" lang="en-US" sz="6000" b="0" i="0" u="none" strike="noStrike" kern="1200" cap="none" spc="60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w Cen MT" pitchFamily="34" charset="0"/>
                <a:ea typeface="MS Mincho" pitchFamily="49" charset="-128"/>
                <a:cs typeface="Tunga" pitchFamily="2"/>
              </a:rPr>
            </a:br>
            <a:r>
              <a:rPr kumimoji="0" lang="en-US" sz="6000" b="0" i="0" u="none" strike="noStrike" kern="1200" cap="none" spc="60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w Cen MT" pitchFamily="34" charset="0"/>
                <a:ea typeface="MS Mincho" pitchFamily="49" charset="-128"/>
                <a:cs typeface="Tunga" pitchFamily="2"/>
              </a:rPr>
              <a:t/>
            </a:r>
            <a:br>
              <a:rPr kumimoji="0" lang="en-US" sz="6000" b="0" i="0" u="none" strike="noStrike" kern="1200" cap="none" spc="60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w Cen MT" pitchFamily="34" charset="0"/>
                <a:ea typeface="MS Mincho" pitchFamily="49" charset="-128"/>
                <a:cs typeface="Tunga" pitchFamily="2"/>
              </a:rPr>
            </a:br>
            <a:r>
              <a:rPr kumimoji="0" lang="en-US" sz="6000" b="0" i="0" u="none" strike="noStrike" kern="1200" cap="none" spc="60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w Cen MT" pitchFamily="34" charset="0"/>
                <a:ea typeface="MS Mincho" pitchFamily="49" charset="-128"/>
                <a:cs typeface="Tunga" pitchFamily="2"/>
              </a:rPr>
              <a:t> 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Text Limiting.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Limit text by time of day.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	</a:t>
            </a:r>
            <a:r>
              <a:rPr lang="en-US" sz="48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Limit no texting during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     School hours.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Limit</a:t>
            </a:r>
            <a:r>
              <a:rPr kumimoji="0" lang="en-US" sz="48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texts by number.</a:t>
            </a:r>
            <a:r>
              <a:rPr kumimoji="0" 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6000" b="0" i="0" u="none" strike="noStrike" kern="1200" cap="none" spc="60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w Cen MT" pitchFamily="34" charset="0"/>
              <a:ea typeface="MS Mincho" pitchFamily="49" charset="-128"/>
              <a:cs typeface="Tunga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981450" y="2533650"/>
            <a:ext cx="8229600" cy="952500"/>
          </a:xfrm>
        </p:spPr>
        <p:txBody>
          <a:bodyPr>
            <a:noAutofit/>
          </a:bodyPr>
          <a:lstStyle/>
          <a:p>
            <a:r>
              <a:rPr lang="en-US" sz="66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>Providers </a:t>
            </a:r>
            <a:br>
              <a:rPr lang="en-US" sz="66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</a:br>
            <a:r>
              <a:rPr lang="en-US" sz="6600" spc="600" dirty="0" smtClean="0">
                <a:solidFill>
                  <a:schemeClr val="bg1">
                    <a:lumMod val="85000"/>
                  </a:schemeClr>
                </a:solidFill>
                <a:latin typeface="Tw Cen MT" pitchFamily="34" charset="0"/>
                <a:ea typeface="MS Mincho" pitchFamily="49" charset="-128"/>
                <a:cs typeface="Tunga" pitchFamily="2"/>
              </a:rPr>
              <a:t>should have…</a:t>
            </a:r>
            <a:endParaRPr lang="en-US" sz="6600" spc="600" dirty="0">
              <a:solidFill>
                <a:schemeClr val="bg1">
                  <a:lumMod val="85000"/>
                </a:schemeClr>
              </a:solidFill>
              <a:latin typeface="Tw Cen MT" pitchFamily="34" charset="0"/>
              <a:ea typeface="MS Mincho" pitchFamily="49" charset="-128"/>
              <a:cs typeface="Tunga" pitchFamily="2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28600" y="1409700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60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w Cen MT" pitchFamily="34" charset="0"/>
                <a:ea typeface="MS Mincho" pitchFamily="49" charset="-128"/>
                <a:cs typeface="Tunga" pitchFamily="2"/>
              </a:rPr>
              <a:t/>
            </a:r>
            <a:br>
              <a:rPr kumimoji="0" lang="en-US" sz="6000" b="0" i="0" u="none" strike="noStrike" kern="1200" cap="none" spc="60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w Cen MT" pitchFamily="34" charset="0"/>
                <a:ea typeface="MS Mincho" pitchFamily="49" charset="-128"/>
                <a:cs typeface="Tunga" pitchFamily="2"/>
              </a:rPr>
            </a:br>
            <a:r>
              <a:rPr kumimoji="0" lang="en-US" sz="6000" b="0" i="0" u="none" strike="noStrike" kern="1200" cap="none" spc="60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w Cen MT" pitchFamily="34" charset="0"/>
                <a:ea typeface="MS Mincho" pitchFamily="49" charset="-128"/>
                <a:cs typeface="Tunga" pitchFamily="2"/>
              </a:rPr>
              <a:t/>
            </a:r>
            <a:br>
              <a:rPr kumimoji="0" lang="en-US" sz="6000" b="0" i="0" u="none" strike="noStrike" kern="1200" cap="none" spc="60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w Cen MT" pitchFamily="34" charset="0"/>
                <a:ea typeface="MS Mincho" pitchFamily="49" charset="-128"/>
                <a:cs typeface="Tunga" pitchFamily="2"/>
              </a:rPr>
            </a:br>
            <a:r>
              <a:rPr kumimoji="0" lang="en-US" sz="6000" b="0" i="0" u="none" strike="noStrike" kern="1200" cap="none" spc="60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w Cen MT" pitchFamily="34" charset="0"/>
                <a:ea typeface="MS Mincho" pitchFamily="49" charset="-128"/>
                <a:cs typeface="Tunga" pitchFamily="2"/>
              </a:rPr>
              <a:t> </a:t>
            </a:r>
            <a:r>
              <a:rPr lang="en-US" sz="48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GPS Locator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Locate child at anytime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800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Set Child Zones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And Text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parent when child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Leaves </a:t>
            </a:r>
            <a:r>
              <a:rPr lang="en-US" sz="4800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an area</a:t>
            </a:r>
            <a:r>
              <a:rPr kumimoji="0" lang="en-US" sz="48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All settings</a:t>
            </a:r>
            <a:r>
              <a:rPr lang="en-US" sz="48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online.</a:t>
            </a:r>
            <a:r>
              <a:rPr kumimoji="0" 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6000" b="0" i="0" u="none" strike="noStrike" kern="1200" cap="none" spc="60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w Cen MT" pitchFamily="34" charset="0"/>
              <a:ea typeface="MS Mincho" pitchFamily="49" charset="-128"/>
              <a:cs typeface="Tunga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139</Words>
  <Application>Microsoft Office PowerPoint</Application>
  <PresentationFormat>On-screen Show (16:10)</PresentationFormat>
  <Paragraphs>51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Cell Phones</vt:lpstr>
      <vt:lpstr>Personal   Communication  Devices  AKA Cell Phones Get SMART!</vt:lpstr>
      <vt:lpstr>   "You'll get a phone when it becomes inconvenient TO ME for you to not have one"…. </vt:lpstr>
      <vt:lpstr>Step One Contract</vt:lpstr>
      <vt:lpstr>   “This phone is a convenience for you until it becomes an inconvenience for me.”                          J Quigley </vt:lpstr>
      <vt:lpstr>Step Two Consequences</vt:lpstr>
      <vt:lpstr>   “Does your Provider like Kids or Money?….   Find one that likes both!”                            J Quigley  </vt:lpstr>
      <vt:lpstr>Providers  should have…</vt:lpstr>
      <vt:lpstr>Providers  should have…</vt:lpstr>
      <vt:lpstr>Key2 Safe Driving</vt:lpstr>
      <vt:lpstr>Key2 Safe Driving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MCVSD51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lastname, Admin</dc:creator>
  <cp:lastModifiedBy>lastname, Admin</cp:lastModifiedBy>
  <cp:revision>35</cp:revision>
  <dcterms:created xsi:type="dcterms:W3CDTF">2009-04-24T15:44:15Z</dcterms:created>
  <dcterms:modified xsi:type="dcterms:W3CDTF">2009-04-24T21:05:44Z</dcterms:modified>
</cp:coreProperties>
</file>